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8" r:id="rId3"/>
    <p:sldId id="257" r:id="rId4"/>
    <p:sldId id="258" r:id="rId5"/>
    <p:sldId id="259" r:id="rId6"/>
    <p:sldId id="272" r:id="rId7"/>
    <p:sldId id="260" r:id="rId8"/>
    <p:sldId id="277" r:id="rId9"/>
    <p:sldId id="279" r:id="rId10"/>
    <p:sldId id="262" r:id="rId11"/>
    <p:sldId id="263" r:id="rId12"/>
    <p:sldId id="264" r:id="rId13"/>
    <p:sldId id="271" r:id="rId14"/>
    <p:sldId id="273" r:id="rId15"/>
    <p:sldId id="274" r:id="rId16"/>
    <p:sldId id="275" r:id="rId17"/>
    <p:sldId id="280" r:id="rId18"/>
    <p:sldId id="266" r:id="rId19"/>
    <p:sldId id="267" r:id="rId20"/>
    <p:sldId id="268" r:id="rId21"/>
    <p:sldId id="269" r:id="rId22"/>
    <p:sldId id="276" r:id="rId23"/>
    <p:sldId id="270" r:id="rId2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78" autoAdjust="0"/>
    <p:restoredTop sz="95221"/>
  </p:normalViewPr>
  <p:slideViewPr>
    <p:cSldViewPr snapToGrid="0">
      <p:cViewPr varScale="1">
        <p:scale>
          <a:sx n="92" d="100"/>
          <a:sy n="92" d="100"/>
        </p:scale>
        <p:origin x="16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39EB5-D73E-449F-80E0-051E3022D610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51AE0-6C4E-4F71-9B8E-2EB218C630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6724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39EB5-D73E-449F-80E0-051E3022D610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51AE0-6C4E-4F71-9B8E-2EB218C630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132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39EB5-D73E-449F-80E0-051E3022D610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51AE0-6C4E-4F71-9B8E-2EB218C630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9760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39EB5-D73E-449F-80E0-051E3022D610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51AE0-6C4E-4F71-9B8E-2EB218C630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7808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39EB5-D73E-449F-80E0-051E3022D610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51AE0-6C4E-4F71-9B8E-2EB218C630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2696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39EB5-D73E-449F-80E0-051E3022D610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51AE0-6C4E-4F71-9B8E-2EB218C630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4352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39EB5-D73E-449F-80E0-051E3022D610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51AE0-6C4E-4F71-9B8E-2EB218C630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6456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39EB5-D73E-449F-80E0-051E3022D610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51AE0-6C4E-4F71-9B8E-2EB218C630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9601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39EB5-D73E-449F-80E0-051E3022D610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51AE0-6C4E-4F71-9B8E-2EB218C630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7068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39EB5-D73E-449F-80E0-051E3022D610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51AE0-6C4E-4F71-9B8E-2EB218C630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7481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39EB5-D73E-449F-80E0-051E3022D610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51AE0-6C4E-4F71-9B8E-2EB218C630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0222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639EB5-D73E-449F-80E0-051E3022D610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51AE0-6C4E-4F71-9B8E-2EB218C630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9294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522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46" y="2640440"/>
            <a:ext cx="9022804" cy="964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170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57" y="1824237"/>
            <a:ext cx="8985465" cy="288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372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82" y="2708711"/>
            <a:ext cx="8978588" cy="1100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684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09" y="1792914"/>
            <a:ext cx="9029650" cy="2727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034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87" y="2394269"/>
            <a:ext cx="8911032" cy="227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951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42" y="2872550"/>
            <a:ext cx="8837753" cy="107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912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96" y="2754849"/>
            <a:ext cx="8638144" cy="1118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52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设备管理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8194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20" y="1545612"/>
            <a:ext cx="8940643" cy="335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436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28" y="2653611"/>
            <a:ext cx="8997718" cy="10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803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处理器管理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631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73" y="2739555"/>
            <a:ext cx="9027295" cy="1017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247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84230"/>
            <a:ext cx="9010043" cy="77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620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81" y="2514215"/>
            <a:ext cx="8781703" cy="156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40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16476" y="1967496"/>
            <a:ext cx="835100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有一个移动臂磁盘，共</a:t>
            </a:r>
            <a:r>
              <a:rPr lang="en-US" altLang="zh-CN" sz="2800" dirty="0" smtClean="0"/>
              <a:t>100</a:t>
            </a:r>
            <a:r>
              <a:rPr lang="zh-CN" altLang="en-US" sz="2800" dirty="0" smtClean="0"/>
              <a:t>个磁道，每个磁道</a:t>
            </a:r>
            <a:r>
              <a:rPr lang="en-US" altLang="zh-CN" sz="2800" dirty="0" smtClean="0"/>
              <a:t>8</a:t>
            </a:r>
            <a:r>
              <a:rPr lang="zh-CN" altLang="en-US" sz="2800" dirty="0" smtClean="0"/>
              <a:t>个扇区，磁盘转速</a:t>
            </a:r>
            <a:r>
              <a:rPr lang="en-US" altLang="zh-CN" sz="2800" dirty="0" smtClean="0"/>
              <a:t>500r/s</a:t>
            </a:r>
            <a:r>
              <a:rPr lang="zh-CN" altLang="en-US" sz="2800" dirty="0" smtClean="0"/>
              <a:t>，磁头每移动一个磁道需要</a:t>
            </a:r>
            <a:r>
              <a:rPr lang="en-US" altLang="zh-CN" sz="2800" dirty="0" smtClean="0"/>
              <a:t>10ms</a:t>
            </a:r>
            <a:r>
              <a:rPr lang="zh-CN" altLang="en-US" sz="2800" dirty="0" smtClean="0"/>
              <a:t>，有一个用户请求访问第</a:t>
            </a:r>
            <a:r>
              <a:rPr lang="en-US" altLang="zh-CN" sz="2800" dirty="0" smtClean="0"/>
              <a:t>25</a:t>
            </a:r>
            <a:r>
              <a:rPr lang="zh-CN" altLang="en-US" sz="2800" dirty="0" smtClean="0"/>
              <a:t>道的第三扇区，并立刻被系统响应。假设磁头当时处于</a:t>
            </a:r>
            <a:r>
              <a:rPr lang="en-US" altLang="zh-CN" sz="2800" dirty="0" smtClean="0"/>
              <a:t>15</a:t>
            </a:r>
            <a:r>
              <a:rPr lang="zh-CN" altLang="en-US" sz="2800" dirty="0" smtClean="0"/>
              <a:t>道，磁头到达第</a:t>
            </a:r>
            <a:r>
              <a:rPr lang="en-US" altLang="zh-CN" sz="2800" dirty="0" smtClean="0"/>
              <a:t>25</a:t>
            </a:r>
            <a:r>
              <a:rPr lang="zh-CN" altLang="en-US" sz="2800" dirty="0" smtClean="0"/>
              <a:t>道时正处于第一扇区的开始位置，试计算该用户至少要等待多长时间。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058415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2534"/>
            <a:ext cx="9138903" cy="336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719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60" y="1578360"/>
            <a:ext cx="9002789" cy="3756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364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72" y="1741852"/>
            <a:ext cx="9080628" cy="340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996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2"/>
          <p:cNvSpPr txBox="1">
            <a:spLocks/>
          </p:cNvSpPr>
          <p:nvPr/>
        </p:nvSpPr>
        <p:spPr>
          <a:xfrm>
            <a:off x="663595" y="1441228"/>
            <a:ext cx="78867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 smtClean="0"/>
              <a:t>设有五个批处理作业，几乎同时到达计算机系统，它们的预估运行时间分别为</a:t>
            </a:r>
            <a:r>
              <a:rPr kumimoji="1" lang="en-US" altLang="zh-CN" dirty="0" smtClean="0"/>
              <a:t>12</a:t>
            </a:r>
            <a:r>
              <a:rPr kumimoji="1" lang="zh-CN" altLang="en-US" dirty="0" smtClean="0"/>
              <a:t>、</a:t>
            </a:r>
            <a:r>
              <a:rPr kumimoji="1" lang="en-US" altLang="zh-CN" dirty="0" smtClean="0"/>
              <a:t>8</a:t>
            </a:r>
            <a:r>
              <a:rPr kumimoji="1" lang="zh-CN" altLang="en-US" dirty="0" smtClean="0"/>
              <a:t>、</a:t>
            </a:r>
            <a:r>
              <a:rPr kumimoji="1" lang="en-US" altLang="zh-CN" dirty="0" smtClean="0"/>
              <a:t>4</a:t>
            </a:r>
            <a:r>
              <a:rPr kumimoji="1" lang="zh-CN" altLang="en-US" dirty="0" smtClean="0"/>
              <a:t>、</a:t>
            </a:r>
            <a:r>
              <a:rPr kumimoji="1" lang="en-US" altLang="zh-CN" dirty="0" smtClean="0"/>
              <a:t>6</a:t>
            </a:r>
            <a:r>
              <a:rPr kumimoji="1" lang="zh-CN" altLang="en-US" dirty="0" smtClean="0"/>
              <a:t>、</a:t>
            </a:r>
            <a:r>
              <a:rPr kumimoji="1" lang="en-US" altLang="zh-CN" dirty="0" smtClean="0"/>
              <a:t>10</a:t>
            </a:r>
            <a:r>
              <a:rPr kumimoji="1" lang="zh-CN" altLang="en-US" dirty="0" smtClean="0"/>
              <a:t>分钟，优先级分别是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</a:t>
            </a:r>
            <a:r>
              <a:rPr kumimoji="1" lang="en-US" altLang="zh-CN" dirty="0" smtClean="0"/>
              <a:t>3</a:t>
            </a:r>
            <a:r>
              <a:rPr kumimoji="1" lang="zh-CN" altLang="en-US" dirty="0" smtClean="0"/>
              <a:t>、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</a:t>
            </a:r>
            <a:r>
              <a:rPr kumimoji="1" lang="en-US" altLang="zh-CN" dirty="0" smtClean="0"/>
              <a:t>5</a:t>
            </a:r>
            <a:r>
              <a:rPr kumimoji="1" lang="zh-CN" altLang="en-US" dirty="0" smtClean="0"/>
              <a:t>、</a:t>
            </a:r>
            <a:r>
              <a:rPr kumimoji="1" lang="en-US" altLang="zh-CN" dirty="0" smtClean="0"/>
              <a:t>4</a:t>
            </a:r>
            <a:r>
              <a:rPr kumimoji="1" lang="zh-CN" altLang="en-US" dirty="0" smtClean="0"/>
              <a:t>（</a:t>
            </a:r>
            <a:r>
              <a:rPr kumimoji="1" lang="en-US" altLang="zh-CN" dirty="0" smtClean="0"/>
              <a:t>5</a:t>
            </a:r>
            <a:r>
              <a:rPr kumimoji="1" lang="zh-CN" altLang="en-US" dirty="0" smtClean="0"/>
              <a:t>为最高优先级），分别计算下列四种不同调度算法下，作业的平均周转时间（忽略调度开销）。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时间片轮转调度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优先级调度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先来先服务（到达时间按列出顺序）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最短作业优先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8797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30" y="2965138"/>
            <a:ext cx="8924119" cy="913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643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69" y="2865618"/>
            <a:ext cx="8871217" cy="841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926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文件系统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767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1400</TotalTime>
  <Words>176</Words>
  <Application>Microsoft Macintosh PowerPoint</Application>
  <PresentationFormat>On-screen Show (4:3)</PresentationFormat>
  <Paragraphs>9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黑体</vt:lpstr>
      <vt:lpstr>Arial</vt:lpstr>
      <vt:lpstr>Office 主题</vt:lpstr>
      <vt:lpstr>PowerPoint Presentation</vt:lpstr>
      <vt:lpstr>处理器管理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文件系统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设备管理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GHOST</dc:creator>
  <cp:lastModifiedBy>Microsoft Office User</cp:lastModifiedBy>
  <cp:revision>11</cp:revision>
  <dcterms:created xsi:type="dcterms:W3CDTF">2017-06-22T06:17:51Z</dcterms:created>
  <dcterms:modified xsi:type="dcterms:W3CDTF">2017-06-23T05:42:15Z</dcterms:modified>
</cp:coreProperties>
</file>

<file path=docProps/thumbnail.jpeg>
</file>